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0418-A12A-4F62-9DC6-92CF6BD6B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600C6-6AAF-435E-874D-BFDFC3E3E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00889-B2C8-40DB-A05D-677E0231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71081-DB6C-41DD-BC63-94507A62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B0FEA-6D9E-4294-A1D8-D613BD8F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8F5C-785D-44DE-B8E9-F929AD3B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C8C1A-EDF5-4066-9FE8-30ACFEBA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1D01C-0238-4A70-99F7-202A0AF6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F46EC-B8ED-41BF-B821-5FDE8609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1BAD7-B344-42A6-B852-C3A28519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5EFF1-5E62-46ED-9A24-10957CF9F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43496-4CA6-40FE-A97B-12F3C2EE4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62F3-B42F-4000-AE72-AF4CB798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47477-B092-4FC5-AA1F-50E690F7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68363-7965-4AA2-A3FE-8D119AE8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E879-CDA0-4DA6-9E61-4D0F6133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C5319-3A8E-4DD7-A4C0-A40DF1FA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87BF4-A615-4654-AD66-D1D79972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203B-0D2E-4A1D-93A9-403EBB46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A9BD3-9536-4CA0-A292-755D2018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B3A4F-60C0-4CA3-9D5D-BF9631C5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5974C-241E-4564-B68D-679403D45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F818-F5DC-48E2-9A56-99420C73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E2702-B46F-44CE-B03C-08D20A2E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9BE0B-30FD-4D0C-9486-18087698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FBE1-5CF4-4C95-9080-E2344D3E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2C6EE-5CED-438D-937F-6098D10E1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D86AD-2354-4056-BE0E-8E0D0FF9E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D5E75-14B3-4490-99DB-49782A0E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72C23-6043-46EF-B2E3-BFD9B5E9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B72E-F4D1-4327-9591-174EB392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1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A902C-1918-4E24-B3EB-116C2598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6D878-7088-4504-9B69-95741D25B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B5C28-C322-4DFF-806A-8DB103E20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F1BEF-4EFA-40CA-8766-37E01D4E9E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7B2FC-B677-4D56-9B26-957744DE1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B34BC-7E0A-4693-8E25-8241BA62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CB26F-108A-4438-98A4-734A3EEA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7D96A-73C0-429A-8F36-FDBC085E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7C4D-752D-4CB3-8B7F-6619F403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9FE93-3880-4B6B-9396-508E38FA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77BED-B1B8-49BB-8463-2DDEA15A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9689B-BAB7-4C2A-A4F9-B634044B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0D479-ECF0-4378-A741-89BA0C3D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A7180-7B37-4539-893E-96BC1BEE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9B9D5-F01B-438D-AA68-637B5C1A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67B7-83D9-46B2-A03D-5380DDFC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B871-76A6-4601-8E7E-7F14E20F4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2C791-DFF9-480A-8E9C-7CFACDA93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E3AED-0B34-4498-BF82-8E3EEFCE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E830C-6B08-4F0A-BEFA-6B93D209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64024-D945-4B0F-9C0F-53A8AD6E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F082-D2A7-4E35-B11A-3191D5BC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D8CBA-E905-4BC3-87F6-9271F4ABC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99267-0241-4C76-BC9D-1EE1ABD95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9BC1E-45DC-411E-B010-E4B544E9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9C6A-732C-4F15-A7B3-19DA1CB1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B11D5-ED65-4F78-AED3-CCE9115F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370C5-FA01-4966-9BCB-65ED6C0A2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DE547-7A38-44A8-B6B5-1E4A27971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EDCD-741D-47FC-AEB1-D51B49DAE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4B53-23E0-4EAB-9A35-7B53BBB21FD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818FC-50DC-44B2-9448-A184A7983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D880A-1556-463C-998C-191183A40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E3C24-94E3-4A4C-8F77-2B38BC122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88D27995-6DB6-4C53-BA4D-B238CE0B3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0"/>
            <a:ext cx="9021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03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D. Harrington</dc:creator>
  <cp:lastModifiedBy>Kathleen D. Harrington</cp:lastModifiedBy>
  <cp:revision>4</cp:revision>
  <cp:lastPrinted>2019-10-30T18:57:09Z</cp:lastPrinted>
  <dcterms:created xsi:type="dcterms:W3CDTF">2019-10-30T18:46:37Z</dcterms:created>
  <dcterms:modified xsi:type="dcterms:W3CDTF">2019-10-30T18:58:09Z</dcterms:modified>
</cp:coreProperties>
</file>